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83" r:id="rId2"/>
    <p:sldId id="28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11"/>
    <p:restoredTop sz="94696"/>
  </p:normalViewPr>
  <p:slideViewPr>
    <p:cSldViewPr snapToGrid="0" snapToObjects="1">
      <p:cViewPr varScale="1">
        <p:scale>
          <a:sx n="81" d="100"/>
          <a:sy n="81" d="100"/>
        </p:scale>
        <p:origin x="336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47659CB-BF84-F74F-95EB-6F953048C7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085A3-07F8-A34F-9A0B-6F4694CDA1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FFA247-0B2D-A648-ACD1-EF9D1C1BBAEB}" type="datetime1">
              <a:rPr lang="en-IN" smtClean="0"/>
              <a:pPr/>
              <a:t>04-07-2022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A908EB-DD7C-3B4A-A7DF-2AF619263E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B1C41E-5188-D247-8003-4D23BEC7A9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92BAF-94A5-4240-A2BF-E6524060C5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6177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47752-78CA-404D-91C8-45DA75B158D6}" type="datetime1">
              <a:rPr lang="en-IN" smtClean="0"/>
              <a:pPr/>
              <a:t>04-07-2022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DEA72-A9DA-0241-B584-7E6AEC2B0F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0357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D247752-78CA-404D-91C8-45DA75B158D6}" type="datetime1">
              <a:rPr lang="en-IN" smtClean="0"/>
              <a:pPr/>
              <a:t>04-07-2022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DDEA72-A9DA-0241-B584-7E6AEC2B0F1F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A51A5-507D-7240-9F56-DD7EA04A7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527D8-0F25-C74A-A33A-50E2C4ECC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7DB8D-2085-BA4F-BAA0-77C98445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142DF-8AC0-4E5C-88BF-97A3167F0692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4435B-1C12-E548-9938-754F28F1C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445A2-F60F-8B4C-8CF6-5D16442B9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54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795C-9FBC-E649-BC83-1E0949D05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66DD0-31C0-B144-B38B-DD81A100AB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41D1B-40DA-2741-A4B3-7EAAD6A42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767BB-0E80-46C7-A71A-EB4EFB85CC1B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DE584-0159-E747-A6DC-AA897D1EC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4B54D-88D0-5843-AB57-7A4A6194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95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6ED751-46A5-E944-BFD1-6418997625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49067-FF63-A545-B8AB-1D4C2EB81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A832E-7C18-E844-AD16-385329DD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518B6-B69F-4D15-B5A7-546D2BC09FD1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D703F-ADE5-7446-B855-CC8642245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BEDA4-FFEC-2D4E-8187-CE6014862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10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FA42D-0166-F145-BD9D-8B3F9DD6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C57CD-2153-2947-8A7E-E315EC1F1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1A5E5-6204-D748-9A98-B9C434AF0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9EDA3-2997-45BA-B596-0B6AC9E26563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08948-513D-EE42-BC00-37C518792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B9B26-AAA6-5349-A5C1-4C2138338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06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FFC2-AB03-DB42-9BD8-B22278234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0DE38-3033-9F47-AA4C-8B5E13B4D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7132D-85B2-7949-AF1E-F8BE8D429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93AF-A275-4556-BFCC-F221FC27742A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7402D-FCC8-324B-9252-6DB27CF53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C1BD5-59DB-F841-84E8-7C615B4D5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5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7CB5-04AC-B145-8DFB-EB6410E6E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8E368-D415-204B-ACAA-F2A7CF20C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7E3FC-7CBB-1247-A715-756F7891E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D3D62-50EC-C044-98A5-8700F758E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AFE34-11C2-43A2-9460-EE698DFE1F57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EAB96-574C-E141-B587-FE77CA3AF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F35D1-150B-B64E-B84A-2048D42BD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12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533F-17AF-804A-A825-268C243B3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59667-F4B2-D34A-84DB-2D0B3B7E9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CC843-ECAB-E845-A911-4684E7635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39753F-B4DE-CE4B-B215-45927F9B7F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267AF6-C258-E74A-972A-43ACAF121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AB73E8-AA99-9D44-B73A-36DAB298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93192-5723-4BFB-9A82-250257F7D98D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067D41-A024-DF40-9456-B595B1820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2720FB-7B0C-3744-BA3E-16919C38C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36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F3F3C-AADB-6B41-A93A-646C80736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F44714-C02E-224F-9D69-9FD099B1B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6E0B-7957-4A2E-8059-755103B30314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8516B-7AA2-444C-8C23-2484FBA9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B44E81-FED1-6D4E-AA56-C90660548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1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B9069D-ACC1-2846-BB69-0C25ABE4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4657-2E99-4B65-9A72-112D2E68DE66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E34F7-C671-004D-809D-FAA835295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55E6A-D1AE-1B44-AE7B-9AA711C2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50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9681E-D7B2-6449-AF06-3270CDE66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2A3C9-366D-3940-BC0B-0CFC92033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3DC75-2188-D14F-8B64-470BD5171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69DD6-BF4D-1F43-9CC6-5D52D2316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96A7E-5A71-4B4E-934C-612E0224F86D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346F58-8566-B14B-9E2D-ADD0E3195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0B562-EE07-E941-B226-A14AAE532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32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8EB8B-69D9-6A4D-9AB7-AFFFB081E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3FAE5A-CA14-1A43-91AA-DCAA4B553B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1AAA7-3BF0-344A-88DF-721AE46FD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809F0-5FCF-8B4E-A9EF-F54690804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1159-3BC5-4BBD-A8E5-1EC97462FD12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E36D1F-45BA-FA43-9565-4D8F77952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31EC5-CE1A-2F4E-AB06-9D0E90530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7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329BE7-407A-964A-8517-6D42CF674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E2056-654E-8345-A333-D4E1EA341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C04D6-869A-864D-95B4-1005B9A7CC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11199-76C8-4012-8713-00D726644824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A2738-A23A-F74B-92DF-8746BC7CD0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2659A-8EA6-A843-9183-BBE98959F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72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3"/>
          <p:cNvSpPr txBox="1">
            <a:spLocks noChangeArrowheads="1"/>
          </p:cNvSpPr>
          <p:nvPr/>
        </p:nvSpPr>
        <p:spPr bwMode="auto">
          <a:xfrm>
            <a:off x="571500" y="214313"/>
            <a:ext cx="10763251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3600" dirty="0">
              <a:ea typeface="Arimo" charset="0"/>
              <a:cs typeface="Arimo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D3B79-52EA-1340-8842-8040855CD7E4}"/>
              </a:ext>
            </a:extLst>
          </p:cNvPr>
          <p:cNvSpPr txBox="1"/>
          <p:nvPr/>
        </p:nvSpPr>
        <p:spPr>
          <a:xfrm>
            <a:off x="-17417" y="1273018"/>
            <a:ext cx="11953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solidFill>
                  <a:schemeClr val="accent1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BEE01T1005      </a:t>
            </a:r>
          </a:p>
          <a:p>
            <a:pPr algn="ctr"/>
            <a:r>
              <a:rPr lang="en-US" sz="3600" b="1" u="sng" dirty="0">
                <a:solidFill>
                  <a:schemeClr val="accent1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Introduction to Digital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D605BE-578A-2844-AF90-BEDCBCD1A75B}"/>
              </a:ext>
            </a:extLst>
          </p:cNvPr>
          <p:cNvSpPr txBox="1"/>
          <p:nvPr/>
        </p:nvSpPr>
        <p:spPr>
          <a:xfrm>
            <a:off x="3273515" y="5026074"/>
            <a:ext cx="5362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1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Session 2021-2022</a:t>
            </a:r>
            <a:endParaRPr lang="en-US" sz="2800" b="1" u="sng" dirty="0">
              <a:solidFill>
                <a:schemeClr val="accent1">
                  <a:lumMod val="50000"/>
                </a:schemeClr>
              </a:solidFill>
              <a:latin typeface="Apple Chancery" panose="03020702040506060504" pitchFamily="66" charset="-79"/>
              <a:cs typeface="Apple Chancery" panose="03020702040506060504" pitchFamily="66" charset="-79"/>
              <a:sym typeface="Wingdings" pitchFamily="2" charset="2"/>
            </a:endParaRPr>
          </a:p>
        </p:txBody>
      </p:sp>
      <p:sp>
        <p:nvSpPr>
          <p:cNvPr id="7" name="Title 1"/>
          <p:cNvSpPr txBox="1">
            <a:spLocks noChangeArrowheads="1"/>
          </p:cNvSpPr>
          <p:nvPr/>
        </p:nvSpPr>
        <p:spPr>
          <a:xfrm>
            <a:off x="-1" y="0"/>
            <a:ext cx="12191999" cy="90872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CAT-III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605BE-578A-2844-AF90-BEDCBCD1A75B}"/>
              </a:ext>
            </a:extLst>
          </p:cNvPr>
          <p:cNvSpPr txBox="1"/>
          <p:nvPr/>
        </p:nvSpPr>
        <p:spPr>
          <a:xfrm>
            <a:off x="3295749" y="4356907"/>
            <a:ext cx="5362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accent1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Semester: II Section:24</a:t>
            </a:r>
            <a:endParaRPr lang="en-US" sz="2400" b="1" u="sng" dirty="0">
              <a:solidFill>
                <a:schemeClr val="accent1">
                  <a:lumMod val="50000"/>
                </a:schemeClr>
              </a:solidFill>
              <a:latin typeface="Apple Chancery" panose="03020702040506060504" pitchFamily="66" charset="-79"/>
              <a:cs typeface="Apple Chancery" panose="03020702040506060504" pitchFamily="66" charset="-79"/>
              <a:sym typeface="Wingdings" pitchFamily="2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605BE-578A-2844-AF90-BEDCBCD1A75B}"/>
              </a:ext>
            </a:extLst>
          </p:cNvPr>
          <p:cNvSpPr txBox="1"/>
          <p:nvPr/>
        </p:nvSpPr>
        <p:spPr>
          <a:xfrm>
            <a:off x="2585890" y="2563525"/>
            <a:ext cx="70202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C0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Prepared by:</a:t>
            </a:r>
          </a:p>
          <a:p>
            <a:pPr algn="ctr"/>
            <a:r>
              <a:rPr lang="en-US" b="1" i="1" dirty="0">
                <a:solidFill>
                  <a:srgbClr val="C00000"/>
                </a:solidFill>
                <a:latin typeface="Apple Chancery" panose="03020702040506060504" pitchFamily="66" charset="-79"/>
                <a:cs typeface="Apple Chancery" panose="03020702040506060504" pitchFamily="66" charset="-79"/>
                <a:sym typeface="Wingdings" pitchFamily="2" charset="2"/>
              </a:rPr>
              <a:t>AVIRAL GAURAV 21SCSE1300029</a:t>
            </a:r>
          </a:p>
          <a:p>
            <a:pPr algn="ctr"/>
            <a:r>
              <a:rPr lang="en-US" b="1" i="1" dirty="0">
                <a:solidFill>
                  <a:srgbClr val="C00000"/>
                </a:solidFill>
                <a:latin typeface="Apple Chancery" panose="03020702040506060504" pitchFamily="66" charset="-79"/>
                <a:cs typeface="Apple Chancery" panose="03020702040506060504" pitchFamily="66" charset="-79"/>
                <a:sym typeface="Wingdings" pitchFamily="2" charset="2"/>
              </a:rPr>
              <a:t>ABHINAV KR CHAUDHARY 21SCSE1011615</a:t>
            </a:r>
          </a:p>
          <a:p>
            <a:pPr algn="ctr"/>
            <a:r>
              <a:rPr lang="en-US" b="1" i="1" dirty="0">
                <a:solidFill>
                  <a:srgbClr val="C00000"/>
                </a:solidFill>
                <a:latin typeface="Apple Chancery" panose="03020702040506060504" pitchFamily="66" charset="-79"/>
                <a:cs typeface="Apple Chancery" panose="03020702040506060504" pitchFamily="66" charset="-79"/>
                <a:sym typeface="Wingdings" pitchFamily="2" charset="2"/>
              </a:rPr>
              <a:t>DEEPANSH BHATIA 21SCSE1011677</a:t>
            </a:r>
          </a:p>
          <a:p>
            <a:pPr algn="ctr"/>
            <a:r>
              <a:rPr lang="en-US" b="1" i="1" dirty="0">
                <a:solidFill>
                  <a:srgbClr val="C00000"/>
                </a:solidFill>
                <a:latin typeface="Apple Chancery" panose="03020702040506060504" pitchFamily="66" charset="-79"/>
                <a:cs typeface="Apple Chancery" panose="03020702040506060504" pitchFamily="66" charset="-79"/>
                <a:sym typeface="Wingdings" pitchFamily="2" charset="2"/>
              </a:rPr>
              <a:t>NEERAJ SINGH 21SCSE1011675</a:t>
            </a:r>
          </a:p>
          <a:p>
            <a:pPr algn="ctr"/>
            <a:r>
              <a:rPr lang="en-US" b="1" i="1" dirty="0">
                <a:solidFill>
                  <a:srgbClr val="C00000"/>
                </a:solidFill>
                <a:latin typeface="Apple Chancery" panose="03020702040506060504" pitchFamily="66" charset="-79"/>
                <a:cs typeface="Apple Chancery" panose="03020702040506060504" pitchFamily="66" charset="-79"/>
                <a:sym typeface="Wingdings" pitchFamily="2" charset="2"/>
              </a:rPr>
              <a:t>ASHUTOSH RAI 21SCES1011691</a:t>
            </a:r>
            <a:endParaRPr lang="en-IN" b="1" i="1" dirty="0">
              <a:solidFill>
                <a:srgbClr val="C00000"/>
              </a:solidFill>
              <a:latin typeface="Apple Chancery" panose="03020702040506060504" pitchFamily="66" charset="-79"/>
              <a:cs typeface="Apple Chancery" panose="03020702040506060504" pitchFamily="66" charset="-79"/>
              <a:sym typeface="Wingdings" pitchFamily="2" charset="2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027" name="Picture 3" descr="C:\Users\Sofia\Downloads\LOGO-removebg-previ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65786" y="5756796"/>
            <a:ext cx="4660427" cy="1333509"/>
          </a:xfrm>
          <a:prstGeom prst="rect">
            <a:avLst/>
          </a:prstGeom>
          <a:noFill/>
        </p:spPr>
      </p:pic>
    </p:spTree>
  </p:cSld>
  <p:clrMapOvr>
    <a:masterClrMapping/>
  </p:clrMapOvr>
  <p:transition advTm="2418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64B017-2140-55E7-C45F-B2578202B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4657-2E99-4B65-9A72-112D2E68DE66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4C2AB7-9394-A8A8-69F3-8BB0A5022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FC939-7D75-6E32-29EE-4BA75A818DFC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1"/>
            <a:ext cx="12191999" cy="860425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School of Computing Science &amp; Engineering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 Course Code : BEE01T1005	   Course Name: Introduction to Digital System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B05559-DE56-2BCC-E9CC-A325BEB8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67" y="970960"/>
            <a:ext cx="11205462" cy="575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03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6E315C-8BEF-A8C0-44C3-B489CD8B8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4657-2E99-4B65-9A72-112D2E68DE66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D5A4F3-7571-68D6-7C04-49A023092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EDBA8D2-D14E-8DF8-5BA5-3AF949EEED5B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1"/>
            <a:ext cx="12191999" cy="860425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School of Computing Science &amp; Engineering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 Course Code : BEE01T1005	   Course Name: Introduction to Digital System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3367D4-A8FB-FA19-602F-F6A4519E7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35" y="1013933"/>
            <a:ext cx="11385726" cy="570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25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554B11-229C-0578-B023-ED136FB05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4657-2E99-4B65-9A72-112D2E68DE66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E9E4C-73E6-CE21-6FCD-D4621A04F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1239BA-6F5A-78BD-F8A7-0C7B977A70B6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1"/>
            <a:ext cx="12191999" cy="860425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School of Computing Science &amp; Engineering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 Course Code : BEE01T1005	   Course Name: Introduction to Digital System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28A18-74B3-0030-8BA3-D44E9CB6A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84" y="860424"/>
            <a:ext cx="11099827" cy="599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96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80F8F0-9A15-50D4-11E7-43E37BB7C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4657-2E99-4B65-9A72-112D2E68DE66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CC7561-9425-25BF-0F3F-1BE00A5F6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14990B-D541-2DD0-E6A1-A0183B69F06C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1"/>
            <a:ext cx="12191999" cy="860425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School of Computing Science &amp; Engineering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 Course Code : BEE01T1005	   Course Name: Introduction to Digital System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D725EF-F421-19ED-6CBE-2B016F8E0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96" y="860424"/>
            <a:ext cx="11556204" cy="59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99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3C55FD-7B66-DD90-935B-FAC57CEC7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4657-2E99-4B65-9A72-112D2E68DE66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44CDE6-DB1B-52E6-81C5-3E874A8D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A55808F-B814-B4C2-1C93-F6B3081BDFF0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1"/>
            <a:ext cx="12191999" cy="860425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School of Computing Science &amp; Engineering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 Course Code : BEE01T1005	   Course Name: Introduction to Digital System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F04A48-B1BA-A4EC-EEFB-9656F6917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69" y="860424"/>
            <a:ext cx="11513257" cy="576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55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451171-BE81-6176-12F6-85E6958DF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4657-2E99-4B65-9A72-112D2E68DE66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4783A-A307-5704-BA72-2C1B023F9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D1B26-40A8-3D1C-24EE-AAD3C1FBFC85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1"/>
            <a:ext cx="12191999" cy="860425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School of Computing Science &amp; Engineering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 Course Code : BEE01T1005	   Course Name: Introduction to Digital System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1E0D80-C43E-9BDD-F1DC-E4D477A33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52" y="942680"/>
            <a:ext cx="11503692" cy="577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03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850761-548C-AF95-CBCD-91417DE19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4657-2E99-4B65-9A72-112D2E68DE66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E1BA43-D63B-2250-5AAB-2888C18A8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15C0CB-2F6D-B099-090D-BD58EB59EDF1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1"/>
            <a:ext cx="12191999" cy="860425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School of Computing Science &amp; Engineering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 Course Code : BEE01T1005	   Course Name: Introduction to Digital System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A1719-9365-DABD-69AB-CC9B8CCEB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84" y="935309"/>
            <a:ext cx="11846428" cy="592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01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031FAD-69F0-B51C-83C4-A1F26A0EE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4657-2E99-4B65-9A72-112D2E68DE66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6C5204-0254-28AB-2F4F-CFEC68E3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171715E-551C-0566-78A7-87CFD7DD0AC9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1"/>
            <a:ext cx="12191999" cy="860425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School of Computing Science &amp; Engineering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 Course Code : BEE01T1005	   Course Name: Introduction to Digital System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774D50-FD8A-3635-7B52-98CE05B2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" y="926412"/>
            <a:ext cx="11641879" cy="58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75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35B6C5-CE3C-408B-A856-7ECB9FD59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4657-2E99-4B65-9A72-112D2E68DE66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1BB645-F9EC-B1CF-A692-87467C6F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AB8F45-92A9-1574-FF0F-82A2E911E691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1"/>
            <a:ext cx="12191999" cy="860425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School of Computing Science &amp; Engineering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 Course Code : BEE01T1005	   Course Name: Introduction to Digital System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7097BF-F43D-AFDD-16D0-968995030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24" y="860424"/>
            <a:ext cx="11548347" cy="58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64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87504C-82BA-E796-B178-C2F4085A6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4657-2E99-4B65-9A72-112D2E68DE66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9AC642-10E3-C1BE-440E-82871EC99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8E1579-B117-C647-D026-E8232C9A5F95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1"/>
            <a:ext cx="12191999" cy="860425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School of Computing Science &amp; Engineering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 Course Code : BEE01T1005	   Course Name: Introduction to Digital System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639290-87D2-C812-2662-4B07503D6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77" y="926412"/>
            <a:ext cx="11186242" cy="58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27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77AE2E-4CB7-2CFE-90AC-97188CA0C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214313"/>
            <a:ext cx="10763251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3600" dirty="0">
              <a:ea typeface="Arimo" charset="0"/>
              <a:cs typeface="Arimo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08C3EC-A739-81A6-6541-CDC0702C771B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1"/>
            <a:ext cx="12191999" cy="860425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School of Computing Science &amp; Engineering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 Course Code : BEE01T1005	   Course Name: Introduction to Digital System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9F57F0-E23F-6B95-DF88-0AE39F2E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0" y="1074738"/>
            <a:ext cx="11419395" cy="564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07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331365-5704-69EA-AF73-523B4E8ED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4657-2E99-4B65-9A72-112D2E68DE66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D7BF27-6653-8CD1-831C-90F5B9B6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212BF44-4C2B-EF05-2526-34E0BBC5657A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1"/>
            <a:ext cx="12191999" cy="860425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School of Computing Science &amp; Engineering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 Course Code : BEE01T1005	   Course Name: Introduction to Digital System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707A0-5271-C527-6239-C65632066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9" y="1003372"/>
            <a:ext cx="10867062" cy="58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11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EA0BB4-FB20-C056-2476-5A0264DCF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4657-2E99-4B65-9A72-112D2E68DE66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B3599E-ABAA-FEA2-D14D-C5785C125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B2703E-DF86-2A48-3128-823C8E8490DC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1"/>
            <a:ext cx="12191999" cy="860425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School of Computing Science &amp; Engineering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 Course Code : BEE01T1005	   Course Name: Introduction to Digital System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2604F-273E-52C7-1143-87BE68309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45" y="961534"/>
            <a:ext cx="11274905" cy="58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82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BA1819-A84C-4CCF-6E24-6A26AB981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4657-2E99-4B65-9A72-112D2E68DE66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1FD3B-4277-4199-332C-5CE1547A8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8BEAD9-6D99-D941-659D-DCF3628E4257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1"/>
            <a:ext cx="12191999" cy="860425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School of Computing Science &amp; Engineering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 Course Code : BEE01T1005	   Course Name: Introduction to Digital System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F84C3-BEEF-4A5E-FD0D-03E668BB1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83" y="872143"/>
            <a:ext cx="10849629" cy="58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16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E90F2C-B08B-D108-8942-DC691DFE7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4657-2E99-4B65-9A72-112D2E68DE66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40B78A-964C-7272-D2E1-5B74D94FD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3978EC-B128-3A98-F66D-126AF8BFCCC2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1"/>
            <a:ext cx="12191999" cy="860425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School of Computing Science &amp; Engineering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 Course Code : BEE01T1005	   Course Name: Introduction to Digital System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40BE7-59D7-D26E-880D-D8BD61BFD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51" y="872143"/>
            <a:ext cx="11216894" cy="58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88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C94854-9F0A-09BC-A12D-62B7F4F1C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4657-2E99-4B65-9A72-112D2E68DE66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0DCF4-AAB2-FEBB-CEB0-E0BB4B2B9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8C2398-37D2-99DD-902C-44EDB64572B1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1"/>
            <a:ext cx="12191999" cy="860425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School of Computing Science &amp; Engineering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 Course Code : BEE01T1005	   Course Name: Introduction to Digital System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5" name="Content Placeholder 5" descr="THANKU ITDS">
            <a:extLst>
              <a:ext uri="{FF2B5EF4-FFF2-40B4-BE49-F238E27FC236}">
                <a16:creationId xmlns:a16="http://schemas.microsoft.com/office/drawing/2014/main" id="{2A5CB681-074B-1AB8-6F06-5813476C5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12" y="1067185"/>
            <a:ext cx="10510888" cy="563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38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75395E-3211-18B9-8354-95F0DB8BA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780A08-D5B2-2BDD-5D68-08DA3E433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214313"/>
            <a:ext cx="10763251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3600" dirty="0">
              <a:ea typeface="Arimo" charset="0"/>
              <a:cs typeface="Arimo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822F89-2486-8C81-AF18-BC4BBE651030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1"/>
            <a:ext cx="12191999" cy="860425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School of Computing Science &amp; Engineering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 Course Code : BEE01T1005	   Course Name: Introduction to Digital System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6ED70C-D1F5-7592-4B7A-C4573A26B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43" y="1074738"/>
            <a:ext cx="11642103" cy="564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94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1C0D9D-E71B-72A4-172A-85FE0E365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4657-2E99-4B65-9A72-112D2E68DE66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CA0FF0-C97B-326A-3334-1AC3CE568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2E654-EC95-32F4-E2D3-D6748A6E2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242594"/>
            <a:ext cx="10763251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3600" dirty="0">
              <a:ea typeface="Arimo" charset="0"/>
              <a:cs typeface="Arimo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EB73DD-1467-0025-F464-AF576F32378D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28280"/>
            <a:ext cx="12191999" cy="860425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School of Computing Science &amp; Engineering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 Course Code : BEE01T1005	   Course Name: Introduction to Digital System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A6CDAA-E723-9962-05C7-9E6DC461D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42" y="1103020"/>
            <a:ext cx="11249712" cy="561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6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3E1B01-A3CF-D50C-94FA-71F4534B7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4657-2E99-4B65-9A72-112D2E68DE66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036D8C-3202-5045-173D-5B0910389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D19B5-9C6B-530A-E5D3-33A717F3C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214313"/>
            <a:ext cx="10763251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3600" dirty="0">
              <a:ea typeface="Arimo" charset="0"/>
              <a:cs typeface="Arimo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CB63E58-9C18-1584-4189-B7E6D5AB40F3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1"/>
            <a:ext cx="12191999" cy="860425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School of Computing Science &amp; Engineering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 Course Code : BEE01T1005	   Course Name: Introduction to Digital System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FF6E4B-E82C-4383-479F-A070600B5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40" y="1074738"/>
            <a:ext cx="11246178" cy="578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17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0C165A-9770-4240-92FC-EEE5D091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4657-2E99-4B65-9A72-112D2E68DE66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249C8F-94D5-E5B0-2FC6-1281F0FAD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6EB34D-AD0E-3D9F-C807-3EF1DE58F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214313"/>
            <a:ext cx="10763251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3600" dirty="0">
              <a:ea typeface="Arimo" charset="0"/>
              <a:cs typeface="Arimo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03D4D4-0D33-06D0-3202-BD6DCDB9F58F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1"/>
            <a:ext cx="12191999" cy="860425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School of Computing Science &amp; Engineering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 Course Code : BEE01T1005	   Course Name: Introduction to Digital System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13A7D6-F068-0748-7EE5-DDC3B9FC1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11" y="1074738"/>
            <a:ext cx="10707028" cy="546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91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B22200-AE0C-C1F0-859A-3FBF09C3F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4657-2E99-4B65-9A72-112D2E68DE66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6C8B63-9AD6-E2BE-F158-CBABBE84D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94B3E1-04A1-A157-17A9-222E8CA91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214313"/>
            <a:ext cx="10763251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3600" dirty="0">
              <a:ea typeface="Arimo" charset="0"/>
              <a:cs typeface="Arimo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8E3A12-4BC7-A328-C832-3E35CE1DB838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1"/>
            <a:ext cx="12191999" cy="860425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School of Computing Science &amp; Engineering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 Course Code : BEE01T1005	   Course Name: Introduction to Digital System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237FC0-6DDA-B53E-242F-E9BAD67B1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2" y="1074738"/>
            <a:ext cx="10763251" cy="564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08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143544-15F3-1E9A-9379-A3607351B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4657-2E99-4B65-9A72-112D2E68DE66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11D3B4-DF98-9249-0ECB-0C4C85475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C98A7-F1B7-FD74-0BAA-32AFA6BD8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214313"/>
            <a:ext cx="10763251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3600" dirty="0">
              <a:ea typeface="Arimo" charset="0"/>
              <a:cs typeface="Arimo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ECFE00-C571-967B-E84D-A3361B3F9A8C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1"/>
            <a:ext cx="12191999" cy="860425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School of Computing Science &amp; Engineering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 Course Code : BEE01T1005	   Course Name: Introduction to Digital System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8131C6-75B2-7028-1F9C-DDA6E77DD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2" y="1065311"/>
            <a:ext cx="10763251" cy="564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25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D44BEE-F570-52EB-35C3-7E1ACE760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4657-2E99-4B65-9A72-112D2E68DE66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C449D9-1F69-FA6B-139C-B33EF49B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21DF7-5149-31F6-E55D-B2D836F53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214313"/>
            <a:ext cx="10763251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3600" dirty="0">
              <a:ea typeface="Arimo" charset="0"/>
              <a:cs typeface="Arimo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F7A3A6-3D50-09F3-030D-7D17B2D4A32B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1"/>
            <a:ext cx="12191999" cy="860425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School of Computing Science &amp; Engineering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b="1" dirty="0">
                <a:solidFill>
                  <a:schemeClr val="bg1"/>
                </a:solidFill>
                <a:latin typeface="Tinos"/>
                <a:ea typeface="+mj-ea"/>
                <a:cs typeface="+mj-cs"/>
              </a:rPr>
              <a:t> Course Code : BEE01T1005	   Course Name: Introduction to Digital System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FB51D7-F941-A618-41CD-F3F96EA18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48" y="996949"/>
            <a:ext cx="11083954" cy="58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49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{0AF5710B-C9BE-D049-99F6-EA598E797940}tf10001119</Template>
  <TotalTime>589</TotalTime>
  <Words>539</Words>
  <Application>Microsoft Office PowerPoint</Application>
  <PresentationFormat>Widescreen</PresentationFormat>
  <Paragraphs>103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Apple Chancery</vt:lpstr>
      <vt:lpstr>Arial</vt:lpstr>
      <vt:lpstr>Calibri</vt:lpstr>
      <vt:lpstr>Calibri Light</vt:lpstr>
      <vt:lpstr>Tinos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VIJAY RAMALINGAM</dc:creator>
  <cp:lastModifiedBy>Abhinav Choudhary</cp:lastModifiedBy>
  <cp:revision>74</cp:revision>
  <dcterms:created xsi:type="dcterms:W3CDTF">2020-05-05T09:43:45Z</dcterms:created>
  <dcterms:modified xsi:type="dcterms:W3CDTF">2022-07-03T18:33:36Z</dcterms:modified>
</cp:coreProperties>
</file>